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48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66750" y="1719262"/>
            <a:ext cx="7810501" cy="1743076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6750" y="3509962"/>
            <a:ext cx="7810501" cy="595313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149751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895349" y="4214813"/>
            <a:ext cx="7358064" cy="292794"/>
          </a:xfrm>
          <a:prstGeom prst="rect">
            <a:avLst/>
          </a:prstGeom>
        </p:spPr>
        <p:txBody>
          <a:bodyPr lIns="27093" tIns="27093" rIns="27093" bIns="27093">
            <a:spAutoFit/>
          </a:bodyPr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547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895349" y="3079570"/>
            <a:ext cx="7358064" cy="422636"/>
          </a:xfrm>
          <a:prstGeom prst="rect">
            <a:avLst/>
          </a:prstGeom>
        </p:spPr>
        <p:txBody>
          <a:bodyPr lIns="27093" tIns="27093" rIns="27093" bIns="27093" anchor="ctr">
            <a:spAutoFit/>
          </a:bodyPr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39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76055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19051" y="381000"/>
            <a:ext cx="9182101" cy="6121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8131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47871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1" cy="572700"/>
          </a:xfrm>
          <a:prstGeom prst="rect">
            <a:avLst/>
          </a:prstGeom>
        </p:spPr>
        <p:txBody>
          <a:bodyPr lIns="130026" tIns="130026" rIns="130026" bIns="130026" anchor="t"/>
          <a:lstStyle>
            <a:lvl1pPr defTabSz="1219156">
              <a:lnSpc>
                <a:spcPct val="100000"/>
              </a:lnSpc>
              <a:defRPr sz="365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1" cy="3416401"/>
          </a:xfrm>
          <a:prstGeom prst="rect">
            <a:avLst/>
          </a:prstGeom>
        </p:spPr>
        <p:txBody>
          <a:bodyPr lIns="130026" tIns="130026" rIns="130026" bIns="130026"/>
          <a:lstStyle>
            <a:lvl1pPr marL="535762" indent="-455398" defTabSz="1219156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3400"/>
              <a:buChar char="●"/>
              <a:defRPr sz="2391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61820" indent="-542140" defTabSz="1219156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3400"/>
              <a:buChar char="○"/>
              <a:defRPr sz="2391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83278" indent="-542140" defTabSz="1219156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3400"/>
              <a:buChar char="■"/>
              <a:defRPr sz="2391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4735" indent="-542140" defTabSz="1219156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3400"/>
              <a:buChar char="●"/>
              <a:defRPr sz="2391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26192" indent="-542140" defTabSz="1219156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3400"/>
              <a:buChar char="○"/>
              <a:defRPr sz="2391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50592" y="5534710"/>
            <a:ext cx="370567" cy="365115"/>
          </a:xfrm>
          <a:prstGeom prst="rect">
            <a:avLst/>
          </a:prstGeom>
        </p:spPr>
        <p:txBody>
          <a:bodyPr lIns="130026" tIns="130026" rIns="130026" bIns="130026">
            <a:normAutofit/>
          </a:bodyPr>
          <a:lstStyle>
            <a:lvl1pPr defTabSz="1219156">
              <a:defRPr sz="1266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40372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1172238" y="709612"/>
            <a:ext cx="6800851" cy="45339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38125" y="4424362"/>
            <a:ext cx="8667751" cy="752476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125" y="5148262"/>
            <a:ext cx="8667751" cy="595313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423069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666750" y="2557462"/>
            <a:ext cx="7810501" cy="1743076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96290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4810124" y="1214437"/>
            <a:ext cx="4300539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619125" y="1214437"/>
            <a:ext cx="3833813" cy="2081213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4078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19125" y="3305175"/>
            <a:ext cx="3833813" cy="2147888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7692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8831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2038350"/>
            <a:ext cx="7877175" cy="348615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316248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2717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9185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55654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02122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2282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4110037" y="2038350"/>
            <a:ext cx="522922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3412" y="2038350"/>
            <a:ext cx="3833813" cy="348615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268820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1713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54605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447497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40390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2366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1524000"/>
            <a:ext cx="7877175" cy="381000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316248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2717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9185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55654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02122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8045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5737622" y="3500438"/>
            <a:ext cx="3121819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5910263" y="1181100"/>
            <a:ext cx="2776538" cy="27765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371475" y="1281112"/>
            <a:ext cx="6450807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97951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1" cy="1325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1" cy="43513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15719" y="6386695"/>
            <a:ext cx="299632" cy="304440"/>
          </a:xfrm>
          <a:prstGeom prst="rect">
            <a:avLst/>
          </a:prstGeom>
          <a:ln w="3175">
            <a:miter lim="400000"/>
          </a:ln>
        </p:spPr>
        <p:txBody>
          <a:bodyPr wrap="none" lIns="65023" tIns="65023" rIns="65023" bIns="65023" anchor="ctr">
            <a:spAutoFit/>
          </a:bodyPr>
          <a:lstStyle>
            <a:lvl1pPr algn="r" defTabSz="457184">
              <a:defRPr sz="1125" b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057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82" r:id="rId1"/>
    <p:sldLayoutId id="2147487483" r:id="rId2"/>
    <p:sldLayoutId id="2147487484" r:id="rId3"/>
    <p:sldLayoutId id="2147487485" r:id="rId4"/>
    <p:sldLayoutId id="2147487486" r:id="rId5"/>
    <p:sldLayoutId id="2147487487" r:id="rId6"/>
    <p:sldLayoutId id="2147487488" r:id="rId7"/>
    <p:sldLayoutId id="2147487489" r:id="rId8"/>
    <p:sldLayoutId id="2147487490" r:id="rId9"/>
    <p:sldLayoutId id="2147487491" r:id="rId10"/>
    <p:sldLayoutId id="2147487492" r:id="rId11"/>
    <p:sldLayoutId id="2147487493" r:id="rId12"/>
    <p:sldLayoutId id="2147487494" r:id="rId13"/>
  </p:sldLayoutIdLst>
  <p:transition spd="med"/>
  <p:txStyles>
    <p:titleStyle>
      <a:lvl1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18131" marR="0" indent="-218131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75944" marR="0" indent="-254487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48298" marR="0" indent="-305384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03688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625145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946603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268060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589517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910975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21457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42915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964372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285829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607287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928744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250201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571659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2550;p443"/>
          <p:cNvSpPr txBox="1"/>
          <p:nvPr/>
        </p:nvSpPr>
        <p:spPr>
          <a:xfrm>
            <a:off x="1380143" y="2399958"/>
            <a:ext cx="7162336" cy="19049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95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6679" b="1" kern="0" dirty="0" err="1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美好时辰</a:t>
            </a:r>
            <a:endParaRPr sz="6679" b="1" kern="0" dirty="0">
              <a:solidFill>
                <a:srgbClr val="FF644E">
                  <a:hueOff val="-82419"/>
                  <a:satOff val="-9513"/>
                  <a:lumOff val="-16343"/>
                </a:srgbClr>
              </a:solidFill>
              <a:latin typeface="Roboto"/>
              <a:ea typeface="Roboto"/>
              <a:sym typeface="Roboto"/>
            </a:endParaRP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64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500" b="1" kern="0" dirty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In Moments Like These</a:t>
            </a:r>
          </a:p>
        </p:txBody>
      </p:sp>
      <p:sp>
        <p:nvSpPr>
          <p:cNvPr id="158" name="517"/>
          <p:cNvSpPr txBox="1"/>
          <p:nvPr/>
        </p:nvSpPr>
        <p:spPr>
          <a:xfrm>
            <a:off x="474914" y="741545"/>
            <a:ext cx="341440" cy="2548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</a:pPr>
            <a:r>
              <a:rPr sz="1406" b="1" kern="0">
                <a:solidFill>
                  <a:srgbClr val="000000"/>
                </a:solidFill>
                <a:latin typeface="Helvetica Neue"/>
                <a:sym typeface="Helvetica Neue"/>
              </a:rPr>
              <a:t>517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2555;p444"/>
          <p:cNvSpPr txBox="1"/>
          <p:nvPr/>
        </p:nvSpPr>
        <p:spPr>
          <a:xfrm>
            <a:off x="1068181" y="438403"/>
            <a:ext cx="7589073" cy="38198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In moments like these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 sing out a song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 sing out a love song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To Jesus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>
                    <a:hueOff val="366961"/>
                    <a:satOff val="4172"/>
                    <a:lumOff val="11129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>
                    <a:hueOff val="366961"/>
                    <a:satOff val="4172"/>
                    <a:lumOff val="11129"/>
                  </a:srgbClr>
                </a:solidFill>
                <a:latin typeface="Roboto"/>
                <a:ea typeface="Roboto"/>
                <a:sym typeface="Roboto"/>
              </a:rPr>
              <a:t>這美好時辰 我願高聲唱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>
                    <a:hueOff val="366961"/>
                    <a:satOff val="4172"/>
                    <a:lumOff val="11129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>
                    <a:hueOff val="366961"/>
                    <a:satOff val="4172"/>
                    <a:lumOff val="11129"/>
                  </a:srgbClr>
                </a:solidFill>
                <a:latin typeface="Roboto"/>
                <a:ea typeface="Roboto"/>
                <a:sym typeface="Roboto"/>
              </a:rPr>
              <a:t>我願高聲唱 我愛耶穌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2555;p444"/>
          <p:cNvSpPr txBox="1"/>
          <p:nvPr/>
        </p:nvSpPr>
        <p:spPr>
          <a:xfrm>
            <a:off x="789407" y="448821"/>
            <a:ext cx="7987793" cy="38198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In moments like these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 lift up my hand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 lift up my hands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To the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這美好時辰 我向神舉手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我向神舉手 讚美主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2560;p445"/>
          <p:cNvSpPr txBox="1"/>
          <p:nvPr/>
        </p:nvSpPr>
        <p:spPr>
          <a:xfrm>
            <a:off x="949770" y="639018"/>
            <a:ext cx="7707066" cy="50316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I love you!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高唱我愛祢, 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高唱我愛祢, 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高唱我愛祢, 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我愛祢！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2555;p444"/>
          <p:cNvSpPr txBox="1"/>
          <p:nvPr/>
        </p:nvSpPr>
        <p:spPr>
          <a:xfrm>
            <a:off x="924096" y="105028"/>
            <a:ext cx="7785806" cy="61136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1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9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這美好時辰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1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9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我願高聲唱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1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9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我願高聲唱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1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9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我愛耶穌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In moments like these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sing out a song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sing out a love song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To Jesus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2555;p444"/>
          <p:cNvSpPr txBox="1"/>
          <p:nvPr/>
        </p:nvSpPr>
        <p:spPr>
          <a:xfrm>
            <a:off x="1158221" y="307434"/>
            <a:ext cx="7462245" cy="60706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這美好時辰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我向神舉手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我向神舉手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讚美主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In moments like these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lift up my hand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lift up my hands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To the Lord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2560;p445"/>
          <p:cNvSpPr txBox="1"/>
          <p:nvPr/>
        </p:nvSpPr>
        <p:spPr>
          <a:xfrm>
            <a:off x="630473" y="140746"/>
            <a:ext cx="7883056" cy="60706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我愛祢！</a:t>
            </a:r>
            <a:r>
              <a:rPr sz="5625" b="1" kern="0">
                <a:solidFill>
                  <a:srgbClr val="000000"/>
                </a:solidFill>
                <a:latin typeface="Roboto"/>
                <a:ea typeface="Roboto"/>
                <a:sym typeface="Roboto"/>
              </a:rPr>
              <a:t>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love you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2560;p445"/>
          <p:cNvSpPr txBox="1"/>
          <p:nvPr/>
        </p:nvSpPr>
        <p:spPr>
          <a:xfrm>
            <a:off x="630473" y="140746"/>
            <a:ext cx="7883056" cy="60706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高唱我愛祢主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8000">
                <a:latin typeface="Roboto"/>
                <a:ea typeface="Roboto"/>
                <a:cs typeface="Roboto"/>
                <a:sym typeface="Roboto"/>
              </a:defRPr>
            </a:pPr>
            <a:r>
              <a:rPr sz="5625" b="1" kern="0">
                <a:solidFill>
                  <a:srgbClr val="FF644E">
                    <a:hueOff val="-82419"/>
                    <a:satOff val="-9513"/>
                    <a:lumOff val="-16343"/>
                  </a:srgbClr>
                </a:solidFill>
                <a:latin typeface="Roboto"/>
                <a:ea typeface="Roboto"/>
                <a:sym typeface="Roboto"/>
              </a:rPr>
              <a:t>我愛祢！</a:t>
            </a:r>
            <a:r>
              <a:rPr sz="5625" b="1" kern="0">
                <a:solidFill>
                  <a:srgbClr val="000000"/>
                </a:solidFill>
                <a:latin typeface="Roboto"/>
                <a:ea typeface="Roboto"/>
                <a:sym typeface="Roboto"/>
              </a:rPr>
              <a:t> 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Singing I love you Lord</a:t>
            </a:r>
          </a:p>
          <a:p>
            <a:pPr algn="ctr" defTabSz="1219156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AE232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3937" b="1" kern="0">
                <a:solidFill>
                  <a:srgbClr val="FAE232"/>
                </a:solidFill>
                <a:latin typeface="Roboto"/>
                <a:ea typeface="Roboto"/>
                <a:sym typeface="Roboto"/>
              </a:rPr>
              <a:t>I love you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166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677</cp:revision>
  <dcterms:created xsi:type="dcterms:W3CDTF">2012-02-03T13:37:34Z</dcterms:created>
  <dcterms:modified xsi:type="dcterms:W3CDTF">2022-12-04T23:04:08Z</dcterms:modified>
</cp:coreProperties>
</file>